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690"/>
  </p:normalViewPr>
  <p:slideViewPr>
    <p:cSldViewPr snapToGrid="0" snapToObjects="1">
      <p:cViewPr>
        <p:scale>
          <a:sx n="136" d="100"/>
          <a:sy n="136" d="100"/>
        </p:scale>
        <p:origin x="14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02B0E-E608-7B49-B20A-19649D8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487773-7CC3-1D43-B64B-1B38DF314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7B9DB-B493-CC4A-B2F8-3C9750AE0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2249F-5C17-F048-84D8-F7EA0C1DC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FE1A0-1E18-9D4E-864F-1AD6EC4D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24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7068-98FB-2941-B0E3-03C22D03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24EE7C-E5D3-0B4F-87D3-10D9551171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447BC-B69B-664C-9B99-1B91E7C0F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09F67-0970-6E4E-AA14-A4F7A3AD4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400A5-FE47-2F43-80EA-FFE7BFF53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05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205164-C064-634A-810A-EEFCDB36AD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1739E-47BE-C74D-A131-ACB6AE1637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7991B-4374-9D48-AF27-A86A35ABE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03851-D6DD-6040-95C2-3F16E9B66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1421E-A82C-1A40-B935-E75B759B7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74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B0999-93DE-F44F-8FF1-744A2DD36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8DF56-A617-5A47-81A7-27F9BBF80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8486E-9B2E-1140-9C5C-91CDDFD33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C9423-5437-F144-9A09-57F9BCDB8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0DF02-2324-9941-B595-9FD71BB8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52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76AC0-FB68-6E47-980F-B64711D1E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3EEF7-37EE-1648-B74D-6FA6E783D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4587D-5BD8-0D43-BE26-8FCD5E94F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06329-9D0E-EA42-B715-9DE9F7AF1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47824-000C-C24F-95D7-7FBB8D087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75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3475B-AB69-AA49-8F98-4FF692F3C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D34CA-6BCD-8F44-8E0E-9ACA22A649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60BEE3-9E43-3841-8BB3-CAB4082F0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884DF0-E676-B449-9340-23A5128F4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92DE8-1B38-EB4A-96A5-F46110B03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9EAF3-213F-3441-AE02-DF5370D6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35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2C266-4198-874D-98B0-B2544881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7AE48-1352-2B40-8AB1-5A6956E4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82915-D7D5-AD4F-8437-730686A0D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708699-1D90-424A-BF25-635D040A43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301BE9-9CF8-5746-AC63-47E83FFA66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602656-B022-4140-97AF-E4D945473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32DB4-AB19-3D47-A203-61452AF56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005B05-C57A-F648-8BE6-14DFFFD14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00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2ED8-8ADB-A643-AF84-D4B94DF5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A185F0-1696-584E-BEC1-BA815266B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C55C46-BA2B-BA45-BA6A-7A71F9C5B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0C0B7B-688E-FC4B-9A73-7A9453CD5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40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F7A042-FB55-074B-BE83-CB76AD9A9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A1C0C2-105B-2B45-ACEC-362E3BD07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B6BD-A93D-3440-B37F-3A01EE64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07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35184-72D3-8B4B-94AB-34AFCE632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8C88E-EA90-364A-9608-C7E774261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96BDC-E2A3-9941-87D0-936D60635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C22994-5F8C-354C-8DFF-5DCEFCB51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402784-FAF4-0F4D-962B-D83FBAAC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AD4CB-422B-8749-8049-BF2C19FB4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74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55E5-6165-884F-AEC2-C8DBE5D39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60A94E-53AF-C848-BBD5-90666B1C29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B51B6-1C09-4644-9277-1E93AC21B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121E2-7119-5843-A23B-F1A318449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545BCA-DBF4-464E-A92D-750D7F2BB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A17404-1D75-F445-AC9C-2BF1683A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536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7481B8-A192-AA47-9FD0-E7B6F11AC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D9748-B573-1345-8CD5-85BCFF6A8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7906-E0B1-F845-B151-B86AEECB38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2D512-BE45-534A-90D0-FFF6C6110A02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08333-B062-5847-9A56-214180D4D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C2C99-2B73-BD43-9E3E-3A3BF6E96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1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Lớp</a:t>
            </a:r>
            <a:r>
              <a:rPr lang="en-US" sz="4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- Class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09471B-4E3B-D948-80B4-0E0C8DBE86ED}"/>
              </a:ext>
            </a:extLst>
          </p:cNvPr>
          <p:cNvSpPr/>
          <p:nvPr/>
        </p:nvSpPr>
        <p:spPr>
          <a:xfrm>
            <a:off x="5225292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651A4D-7A96-A349-BC5C-1BBB79892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969" y="1103687"/>
            <a:ext cx="757928" cy="7579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BB7730-57BA-CC46-82D7-CE78B837A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574" y="1058962"/>
            <a:ext cx="816723" cy="8167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654A21-8053-014F-8E8D-BC2CD159193E}"/>
              </a:ext>
            </a:extLst>
          </p:cNvPr>
          <p:cNvSpPr txBox="1"/>
          <p:nvPr/>
        </p:nvSpPr>
        <p:spPr>
          <a:xfrm>
            <a:off x="5225292" y="1856671"/>
            <a:ext cx="3505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Phương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thức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Method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081CA6-90CE-294F-8DD9-7976A2C4F387}"/>
              </a:ext>
            </a:extLst>
          </p:cNvPr>
          <p:cNvSpPr/>
          <p:nvPr/>
        </p:nvSpPr>
        <p:spPr>
          <a:xfrm>
            <a:off x="1404501" y="3667253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A016BB-DCA7-6741-A230-F0C47F67A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78" y="3784621"/>
            <a:ext cx="757928" cy="7579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AE4F69-D70D-5241-91A5-E707BDA77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783" y="3739896"/>
            <a:ext cx="816723" cy="816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E5A86B-2FE3-204C-A459-629F76929764}"/>
              </a:ext>
            </a:extLst>
          </p:cNvPr>
          <p:cNvSpPr txBox="1"/>
          <p:nvPr/>
        </p:nvSpPr>
        <p:spPr>
          <a:xfrm>
            <a:off x="1404501" y="4537605"/>
            <a:ext cx="3505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Vòng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lặp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for, while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09DE13-7DC4-3847-A06B-DD37038BE9C7}"/>
              </a:ext>
            </a:extLst>
          </p:cNvPr>
          <p:cNvSpPr/>
          <p:nvPr/>
        </p:nvSpPr>
        <p:spPr>
          <a:xfrm>
            <a:off x="5322969" y="3714410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7DB003-1284-5544-A522-F0A3C510E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646" y="3831778"/>
            <a:ext cx="757928" cy="757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5B095A-50AF-FC47-AA58-A829534B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251" y="3787053"/>
            <a:ext cx="816723" cy="8167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38366C-EB04-3B40-BED7-902601068DAA}"/>
              </a:ext>
            </a:extLst>
          </p:cNvPr>
          <p:cNvSpPr txBox="1"/>
          <p:nvPr/>
        </p:nvSpPr>
        <p:spPr>
          <a:xfrm>
            <a:off x="5322969" y="4584762"/>
            <a:ext cx="3505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Toán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tử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và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if, switch</a:t>
            </a:r>
          </a:p>
        </p:txBody>
      </p:sp>
    </p:spTree>
    <p:extLst>
      <p:ext uri="{BB962C8B-B14F-4D97-AF65-F5344CB8AC3E}">
        <p14:creationId xmlns:p14="http://schemas.microsoft.com/office/powerpoint/2010/main" val="2896824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Hello.cs</a:t>
            </a:r>
            <a:endParaRPr lang="en-US" sz="4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09471B-4E3B-D948-80B4-0E0C8DBE86ED}"/>
              </a:ext>
            </a:extLst>
          </p:cNvPr>
          <p:cNvSpPr/>
          <p:nvPr/>
        </p:nvSpPr>
        <p:spPr>
          <a:xfrm>
            <a:off x="5225292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651A4D-7A96-A349-BC5C-1BBB79892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969" y="1103687"/>
            <a:ext cx="757928" cy="7579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BB7730-57BA-CC46-82D7-CE78B837A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574" y="1058962"/>
            <a:ext cx="816723" cy="8167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654A21-8053-014F-8E8D-BC2CD159193E}"/>
              </a:ext>
            </a:extLst>
          </p:cNvPr>
          <p:cNvSpPr txBox="1"/>
          <p:nvPr/>
        </p:nvSpPr>
        <p:spPr>
          <a:xfrm>
            <a:off x="5225292" y="1856671"/>
            <a:ext cx="35050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+ - * /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081CA6-90CE-294F-8DD9-7976A2C4F387}"/>
              </a:ext>
            </a:extLst>
          </p:cNvPr>
          <p:cNvSpPr/>
          <p:nvPr/>
        </p:nvSpPr>
        <p:spPr>
          <a:xfrm>
            <a:off x="1404501" y="3667253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A016BB-DCA7-6741-A230-F0C47F67A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78" y="3784621"/>
            <a:ext cx="757928" cy="7579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AE4F69-D70D-5241-91A5-E707BDA77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783" y="3739896"/>
            <a:ext cx="816723" cy="816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E5A86B-2FE3-204C-A459-629F76929764}"/>
              </a:ext>
            </a:extLst>
          </p:cNvPr>
          <p:cNvSpPr txBox="1"/>
          <p:nvPr/>
        </p:nvSpPr>
        <p:spPr>
          <a:xfrm>
            <a:off x="1404501" y="4537605"/>
            <a:ext cx="3505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Biến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,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hằng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Kiểu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dữ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liệu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09DE13-7DC4-3847-A06B-DD37038BE9C7}"/>
              </a:ext>
            </a:extLst>
          </p:cNvPr>
          <p:cNvSpPr/>
          <p:nvPr/>
        </p:nvSpPr>
        <p:spPr>
          <a:xfrm>
            <a:off x="5322969" y="3714410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7DB003-1284-5544-A522-F0A3C510E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646" y="3831778"/>
            <a:ext cx="757928" cy="757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5B095A-50AF-FC47-AA58-A829534B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251" y="3787053"/>
            <a:ext cx="816723" cy="8167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38366C-EB04-3B40-BED7-902601068DAA}"/>
              </a:ext>
            </a:extLst>
          </p:cNvPr>
          <p:cNvSpPr txBox="1"/>
          <p:nvPr/>
        </p:nvSpPr>
        <p:spPr>
          <a:xfrm>
            <a:off x="5322969" y="4584762"/>
            <a:ext cx="3505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Toán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tử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và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if, switch</a:t>
            </a:r>
          </a:p>
        </p:txBody>
      </p:sp>
    </p:spTree>
    <p:extLst>
      <p:ext uri="{BB962C8B-B14F-4D97-AF65-F5344CB8AC3E}">
        <p14:creationId xmlns:p14="http://schemas.microsoft.com/office/powerpoint/2010/main" val="3825355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1601</TotalTime>
  <Words>36</Words>
  <Application>Microsoft Macintosh PowerPoint</Application>
  <PresentationFormat>Widescreen</PresentationFormat>
  <Paragraphs>13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12</cp:revision>
  <dcterms:created xsi:type="dcterms:W3CDTF">2019-08-01T05:53:39Z</dcterms:created>
  <dcterms:modified xsi:type="dcterms:W3CDTF">2019-08-18T05:11:22Z</dcterms:modified>
</cp:coreProperties>
</file>